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Чапаевск в 20 – 30 годы </a:t>
            </a:r>
            <a:r>
              <a:rPr lang="en-US" dirty="0" smtClean="0">
                <a:solidFill>
                  <a:srgbClr val="FF0000"/>
                </a:solidFill>
              </a:rPr>
              <a:t>XX </a:t>
            </a:r>
            <a:r>
              <a:rPr lang="ru-RU" dirty="0" smtClean="0">
                <a:solidFill>
                  <a:srgbClr val="FF0000"/>
                </a:solidFill>
              </a:rPr>
              <a:t>века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Доклад ученицы 8а класса ГБОУ СОШ №</a:t>
            </a:r>
            <a:r>
              <a:rPr lang="ru-RU" dirty="0" smtClean="0">
                <a:solidFill>
                  <a:schemeClr val="tx1"/>
                </a:solidFill>
              </a:rPr>
              <a:t>1 г.о. Чапаевск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Бекшаевой Ирины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70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dirty="0" smtClean="0"/>
              <a:t>Рабочий поселок Иващенково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Расположение: 43 км к юго-западу от Самары.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Структура: поселок Иващенково, села Титовка, Губашево, Большое Томылово; пригородные поселки Нагорный и Садово-Дачный.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Население: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84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Последствия Гражданской войны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1. Голод.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2. Экономическая разруха.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3. Остановленные производства.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4. Плохие условия быта.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5. Нехватка рабочих рук.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6. Социально – экономический кризис.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303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dirty="0" smtClean="0"/>
              <a:t>События 20 – х годов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1. Восстановление заводов.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2. Строительство новых объектов.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3. Антирелигиозная компания.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4. Поселку присвоен статус города и город получил новое название Чапаевск.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5. Город – центр военного сотрудничества с Германией.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70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События 30 – х годов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rgbClr val="FF0000"/>
                </a:solidFill>
              </a:rPr>
              <a:t>1. Строительство новых заводов и экономических объектов.</a:t>
            </a:r>
          </a:p>
          <a:p>
            <a:r>
              <a:rPr lang="ru-RU" sz="3000" dirty="0" smtClean="0">
                <a:solidFill>
                  <a:srgbClr val="FF0000"/>
                </a:solidFill>
              </a:rPr>
              <a:t>2. Участие в коллективизации.</a:t>
            </a:r>
          </a:p>
          <a:p>
            <a:r>
              <a:rPr lang="ru-RU" sz="3000" dirty="0" smtClean="0">
                <a:solidFill>
                  <a:srgbClr val="FF0000"/>
                </a:solidFill>
              </a:rPr>
              <a:t>3. Строительство домов и социальных объектов.</a:t>
            </a:r>
          </a:p>
          <a:p>
            <a:r>
              <a:rPr lang="ru-RU" sz="3000" dirty="0" smtClean="0">
                <a:solidFill>
                  <a:srgbClr val="FF0000"/>
                </a:solidFill>
              </a:rPr>
              <a:t>4. Строительство социальных коммуникаций.</a:t>
            </a:r>
          </a:p>
          <a:p>
            <a:r>
              <a:rPr lang="ru-RU" sz="3000" dirty="0" smtClean="0">
                <a:solidFill>
                  <a:srgbClr val="FF0000"/>
                </a:solidFill>
              </a:rPr>
              <a:t>5. Участие в политической жизни страны.</a:t>
            </a:r>
          </a:p>
          <a:p>
            <a:r>
              <a:rPr lang="ru-RU" sz="3000" dirty="0" smtClean="0">
                <a:solidFill>
                  <a:srgbClr val="FF0000"/>
                </a:solidFill>
              </a:rPr>
              <a:t>6. Строительство новых военных объектов.</a:t>
            </a:r>
          </a:p>
          <a:p>
            <a:endParaRPr lang="ru-RU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775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Спасибо за внимание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3158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186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Чапаевск в 20 – 30 годы XX века</vt:lpstr>
      <vt:lpstr>Рабочий поселок Иващенково</vt:lpstr>
      <vt:lpstr>Последствия Гражданской войны</vt:lpstr>
      <vt:lpstr>События 20 – х годов</vt:lpstr>
      <vt:lpstr>События 30 – х годов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Чапаевск в 20 – 30 годы XX века</dc:title>
  <dc:creator>User</dc:creator>
  <cp:lastModifiedBy>User</cp:lastModifiedBy>
  <cp:revision>4</cp:revision>
  <dcterms:created xsi:type="dcterms:W3CDTF">2016-11-17T08:54:49Z</dcterms:created>
  <dcterms:modified xsi:type="dcterms:W3CDTF">2016-11-17T09:44:49Z</dcterms:modified>
</cp:coreProperties>
</file>