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38" y="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648" y="6084168"/>
            <a:ext cx="6336704" cy="2232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sus\Downloads\эмблема-победы-3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0"/>
            <a:ext cx="5040560" cy="5616624"/>
          </a:xfrm>
          <a:prstGeom prst="rect">
            <a:avLst/>
          </a:prstGeom>
          <a:noFill/>
        </p:spPr>
      </p:pic>
      <p:pic>
        <p:nvPicPr>
          <p:cNvPr id="5" name="Рисунок 4" descr="https://ic.pics.livejournal.com/lookaround/817104/33321/33321_6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59624"/>
            <a:ext cx="6858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476672" y="251520"/>
            <a:ext cx="5544616" cy="10343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54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Дети - герои войны</a:t>
            </a:r>
            <a:endParaRPr lang="ru-RU" sz="54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260648" y="1403648"/>
            <a:ext cx="6192688" cy="617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обычных девчонок и мальчишек прилежно учились, беззаботно веселились и даже предположить не могли, что в одно мгновение их счастливое детство прервётся трудными и жестокими годами с 1941-го по 1945-ый.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грозный час они приняли на свои хрупкие плечи беды и горечь, трудности и даже смерть, чтобы хоть чем-нибудь помочь в борьбе с врагом, показав, насколько бесстрашными могут быть детские сердца и насколько горячей бывает любовь к родной стране и своему народу.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героические подвиги, сражавшиеся вместе с отцами и братьями маленькие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сыновья и дочери полков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как их часто называли, были награждены орденами и медалями. Пятеро пионеров военного времени были удостоены высшего звания Героев Советского Союза, к сожалению, все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посмертно. Их имена стали известны далеко за пределами маленькой родины каждого.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asus\Pictures\звезда героя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3256" y="7092280"/>
            <a:ext cx="11247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c.pics.livejournal.com/raasta/66398982/230071/230071_9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7" y="395537"/>
            <a:ext cx="25202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 rot="10800000" flipV="1">
            <a:off x="3284984" y="1420460"/>
            <a:ext cx="295232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Лёня Голиков-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юный герой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Великой Отечественной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войны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292251"/>
            <a:ext cx="6858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Худенький, 14-летний деревенский мальчишка из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Лукино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Новгородской области, с добытой на поле боя винтовкой ушёл в партизаны и бродил под видом нищего по населённым пунктам, оккупированным немцами, собирая ценные тайные сведения о количестве боевой техники и расположении вражеских войск.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его счету 27 боевых походов и 78 убитых немецких солдат. Лёня Голиков остановил врага, разрушив 2 железнодорожных и 12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автомобильных мостов, тем самым не дав немцам пройти. Он уничтожил 2 вражеских продовольственных склада, оставив неприятеля без пропитания, и 9 машин, лишив немцев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боеприпасов. Отважный деревенский паренёк в одиночку остановил машину с немецким генералом, добыв ценные сведения для советской разведки.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Свою первую медаль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отвагу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Лёня Голиков получил ещё в июле 1942 года. Они погиб вместе со штабом своей партизанской бригады в 1943 году в неравном бою. Матери принесли наградной лист о присвоении сыну за его героический подвиг высшего звания Героя Советского Союза.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llyslide.com/thumbs/2d1ce089dd31e4c4460c3a59c62d2cf8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0"/>
            <a:ext cx="489654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0648" y="2942021"/>
            <a:ext cx="633670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Ученица 7 класса Ленинградской школы в свои 15 приехала в 1941-м на лето в Витебскую область и стала участницей подпольной юношеской организации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Юные мстители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Участники молодёжного движения подрывали электростанции, поджигали заводы, на которых советских людей заставляли работать на фашистскую Германию, сожгли вагоны со льном, которые планировались к отправке для оккупантов. Всего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Юные мстители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совершили больше 20 диверсионных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операций.Девушка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стала участвовать в диверсиях, вела разведывательную работу, распространяла листовки против врага. Устроившись в столовую для немецких офицеров, она сумела отравить более 100 солдат. С 1943 года она стала партизанкой-разведчицей в отряде.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разгрома молодёжного движения по заданию партизан Зина Портнова должна была установить новые связи с теми, кому удалось выжить, но её по наводке предателя поймали после очередной операции. Немцы допрашивали юную разведчицу, обещая сохранить жизнь за имена партизан и подпольщиков. Но даже самые изощрённые фашистские пытки не сломили её характер.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1944 году искалеченную, но так и не поддавшуюся Зинаиду Портнову расстреляли.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eleskop-by.org/wp-content/uploads/2019/04/1-1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179512"/>
            <a:ext cx="475252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32656" y="3790983"/>
            <a:ext cx="62646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Белорус Марат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попал в партизанский отряд в 13 лет, в 1942 году, после того, как его мама была повешена немцами в Минске.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Полный ненависти к фашистам, он пробирался в немецкие гарнизоны, добывая необходимые для советской армии сведения.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со старшими Марат участвовал в диверсионных мероприятиях на объектах, особо важных для немцев: подрывал вражеские эшелоны, минировал железную дорогу. В 1943 году, будучи раненым, поднял солдат в атаку, что помогло им выбиться из вражеского кольца. За свой подвиг юный пионер тогда получил награду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отвагу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1944 году по время возвращения с разведки, Марат вместе с командиром наткнулись на врага, который взял их в «кольцо». Когда все патроны закончились, и осталась лишь только граната, Марат подпустил ближе фашистов и взорвал их вместе с собой. Награждённому Герою Советского Союза тогда было всего 14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reprava.org/uploads/posts/2015-03/thumbs/1426273588_chekal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0"/>
            <a:ext cx="2592288" cy="255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76672" y="2690400"/>
            <a:ext cx="576064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Ещё один юный герой, который хотел вместе с немцами подорвать себя на гранате,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школьник из Тульской области Саша Чекалин. С 1941 года он стал добровольцем партизанского отряда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действовал на оккупированной территории его родного села. Прослужить он там успел чуть больше месяца, но внёс героический вклад в борьбу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фашистами.Юный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патриот собирал сведения о местах нахождения и количестве немецких военных частей и их вооружении, выслеживал маршруты передвижения. Партизанский отряд, где состоял Александр, поджигал складские помещения, подрывал на минах гитлеровский автомобильный транспорт, отправлял под откос немецкие вагоны, уничтожал вражеские патрули и караулы.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Простудившись, Саша слёг, по переданным предателем сведениям фашисты его нашли в доме, где он был спрятан. Партизан пытался взорвать себя вместе с немцами, но граната не сработала. После долгих пыток и допросов Сашу Чекалина повесили на центральной площади на глазах согнанных односельчан. В 1942 году юному герою за его подвиги было присвоено высшее звание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47879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Самый юный из всех Героев СССР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allyslide.com/thumbs/2d1ce089dd31e4c4460c3a59c62d2cf8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728" y="467544"/>
            <a:ext cx="432047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 rot="10800000" flipV="1">
            <a:off x="620688" y="3983061"/>
            <a:ext cx="576064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Окончив всего 5 классов украинской школы, Валя Котик стал партизаном-разведчиком, собирая оружие и боеприпасы, рисуя и расклеивая карикатуры на фашистов. В 1942-м получил первое задание, подорвав немецкого жандарма. Участвовал в 6 подрывных операциях, в результате которых были разрушены железнодорожные поезда и склады с боеприпасами.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Работал связным в подполье, узнавал о расположении немецких постов и времени смены вражеского караула. В 1943 обнаружил место нахождения телефонного кабеля противника, по которому поддерживалась связь с Гитлером в Варшаве.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участия в двух боях он был ранен, но смертельное ранение Валя получил в 1944-м во время боевых действий за город Изяслав. Он стал самым молодым из тех, кто был удостоен звания Героя Советского Союза.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04664" y="578116"/>
            <a:ext cx="597666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рассказали лишь про пять детей-героев Великой Отечественной. На самом деле их, самоотверженных и смелых, было намного больше. Они сражались на море и в небе, в отрядах партизан и подпольях, катакомбах и крепостях.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войны установлены памятники в их родных городах, их именами названы улицы. Об их подвигах написаны литературные произведения, сложены стихи и сняты кинофильмы. Всё это для того, чтобы мы никогда не забывали о том, что пришлось пережить советским людям во имя нашего с вами мира. Официальный список всех пионеров-героев был составлен в 1954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ic.pics.livejournal.com/lookaround/817104/33321/33321_6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4499992"/>
            <a:ext cx="60486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800" y="1475656"/>
            <a:ext cx="41012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  для классного часа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начальной школе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96952" y="4644008"/>
            <a:ext cx="2654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ГБОУ СОШ №1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И.Н.Емельчева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546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</cp:revision>
  <dcterms:created xsi:type="dcterms:W3CDTF">2020-02-05T15:25:42Z</dcterms:created>
  <dcterms:modified xsi:type="dcterms:W3CDTF">2020-02-08T04:26:50Z</dcterms:modified>
</cp:coreProperties>
</file>