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us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42D"/>
    <a:srgbClr val="663300"/>
    <a:srgbClr val="D2A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49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D5C5C-B1BF-48B2-BAB4-0B90B2947BF3}" type="datetimeFigureOut">
              <a:rPr lang="ru-RU" smtClean="0"/>
              <a:pPr/>
              <a:t>20.09.2018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9A417-F8DA-4CBD-B7D5-CB48B6AEC1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A417-F8DA-4CBD-B7D5-CB48B6AEC17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000250" y="0"/>
            <a:ext cx="4857750" cy="9144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2571750" y="4572000"/>
            <a:ext cx="9144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2525151" y="711200"/>
            <a:ext cx="3829050" cy="3824224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2515831" y="4719819"/>
            <a:ext cx="3836084" cy="1468331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4403418" y="8743928"/>
            <a:ext cx="1501848" cy="302536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03A1078-83A2-420F-BE37-BD27AC7D21F1}" type="datetimeFigureOut">
              <a:rPr lang="ru-RU" smtClean="0"/>
              <a:pPr/>
              <a:t>20.09.2018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114550" y="8743928"/>
            <a:ext cx="2195792" cy="3048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910663" y="8741664"/>
            <a:ext cx="441252" cy="3048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623AFA-427A-4B08-B92F-5291B29657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A1078-83A2-420F-BE37-BD27AC7D21F1}" type="datetimeFigureOut">
              <a:rPr lang="ru-RU" smtClean="0"/>
              <a:pPr/>
              <a:t>20.09.2018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23AFA-427A-4B08-B92F-5291B29657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14900" y="366608"/>
            <a:ext cx="1143000" cy="7802033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90"/>
            <a:ext cx="45148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182112" y="8743928"/>
            <a:ext cx="1501848" cy="302536"/>
          </a:xfrm>
        </p:spPr>
        <p:txBody>
          <a:bodyPr/>
          <a:lstStyle>
            <a:extLst/>
          </a:lstStyle>
          <a:p>
            <a:fld id="{303A1078-83A2-420F-BE37-BD27AC7D21F1}" type="datetimeFigureOut">
              <a:rPr lang="ru-RU" smtClean="0"/>
              <a:pPr/>
              <a:t>20.09.2018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" y="8741664"/>
            <a:ext cx="2743200" cy="3048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90872" y="8737600"/>
            <a:ext cx="441252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623AFA-427A-4B08-B92F-5291B29657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A1078-83A2-420F-BE37-BD27AC7D21F1}" type="datetimeFigureOut">
              <a:rPr lang="ru-RU" smtClean="0"/>
              <a:pPr/>
              <a:t>20.09.2018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23AFA-427A-4B08-B92F-5291B29657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762450"/>
            <a:ext cx="4691616" cy="1816100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540001"/>
            <a:ext cx="4691616" cy="99134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43179" y="8742413"/>
            <a:ext cx="1501848" cy="302536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03A1078-83A2-420F-BE37-BD27AC7D21F1}" type="datetimeFigureOut">
              <a:rPr lang="ru-RU" smtClean="0"/>
              <a:pPr/>
              <a:t>20.09.2018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01519" y="8742413"/>
            <a:ext cx="2171700" cy="3048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050464" y="8740149"/>
            <a:ext cx="441252" cy="304800"/>
          </a:xfrm>
        </p:spPr>
        <p:txBody>
          <a:bodyPr/>
          <a:lstStyle>
            <a:extLst/>
          </a:lstStyle>
          <a:p>
            <a:fld id="{65623AFA-427A-4B08-B92F-5291B29657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2640330" cy="6034617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34106" y="2133601"/>
            <a:ext cx="2640330" cy="6034617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A1078-83A2-420F-BE37-BD27AC7D21F1}" type="datetimeFigureOut">
              <a:rPr lang="ru-RU" smtClean="0"/>
              <a:pPr/>
              <a:t>20.09.2018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23AFA-427A-4B08-B92F-5291B29657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134106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134106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A1078-83A2-420F-BE37-BD27AC7D21F1}" type="datetimeFigureOut">
              <a:rPr lang="ru-RU" smtClean="0"/>
              <a:pPr/>
              <a:t>20.09.2018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23AFA-427A-4B08-B92F-5291B29657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A1078-83A2-420F-BE37-BD27AC7D21F1}" type="datetimeFigureOut">
              <a:rPr lang="ru-RU" smtClean="0"/>
              <a:pPr/>
              <a:t>20.09.2018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23AFA-427A-4B08-B92F-5291B29657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03A1078-83A2-420F-BE37-BD27AC7D21F1}" type="datetimeFigureOut">
              <a:rPr lang="ru-RU" smtClean="0"/>
              <a:pPr/>
              <a:t>20.09.2018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23AFA-427A-4B08-B92F-5291B29657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4423410" cy="156464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996555"/>
            <a:ext cx="4423410" cy="803349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0"/>
            <a:ext cx="5429250" cy="58290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A1078-83A2-420F-BE37-BD27AC7D21F1}" type="datetimeFigureOut">
              <a:rPr lang="ru-RU" smtClean="0"/>
              <a:pPr/>
              <a:t>20.09.2018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23AFA-427A-4B08-B92F-5291B29657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448477" y="1339558"/>
            <a:ext cx="3239645" cy="575009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447530" y="1331756"/>
            <a:ext cx="3239645" cy="575009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1824" y="1524000"/>
            <a:ext cx="2571750" cy="27432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41824" y="4378179"/>
            <a:ext cx="2571750" cy="256032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A1078-83A2-420F-BE37-BD27AC7D21F1}" type="datetimeFigureOut">
              <a:rPr lang="ru-RU" smtClean="0"/>
              <a:pPr/>
              <a:t>20.09.2018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23AFA-427A-4B08-B92F-5291B29657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497762" y="1388003"/>
            <a:ext cx="3154680" cy="560832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6115050" y="0"/>
            <a:ext cx="742950" cy="9144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1524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342900" y="2145888"/>
            <a:ext cx="5429250" cy="646176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3184452" y="8743928"/>
            <a:ext cx="1501848" cy="302536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03A1078-83A2-420F-BE37-BD27AC7D21F1}" type="datetimeFigureOut">
              <a:rPr lang="ru-RU" smtClean="0"/>
              <a:pPr/>
              <a:t>20.09.2018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42900" y="8743928"/>
            <a:ext cx="2743200" cy="3048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4688586" y="8741664"/>
            <a:ext cx="441252" cy="3048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623AFA-427A-4B08-B92F-5291B29657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8670" y="731573"/>
            <a:ext cx="5940660" cy="28803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Реклама</a:t>
            </a:r>
            <a:b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любимой</a:t>
            </a:r>
            <a:br>
              <a:rPr lang="ru-RU" sz="5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книги</a:t>
            </a:r>
            <a:endParaRPr lang="ru-RU" sz="5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0958" y="4572000"/>
            <a:ext cx="3504456" cy="2592288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846117">
            <a:off x="2070479" y="4596326"/>
            <a:ext cx="4311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Классный проект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группы «Непоседы 3»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4818" name="Picture 2" descr="http://nachalo4ka.ru/wp-content/uploads/2014/08/geroi-russkih-skazok-4-300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95537"/>
            <a:ext cx="1944216" cy="1944216"/>
          </a:xfrm>
          <a:prstGeom prst="rect">
            <a:avLst/>
          </a:prstGeom>
          <a:noFill/>
        </p:spPr>
      </p:pic>
      <p:pic>
        <p:nvPicPr>
          <p:cNvPr id="34820" name="Picture 4" descr="http://nachalo4ka.ru/wp-content/uploads/2014/08/TSarevna-lyagushka-300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48264"/>
            <a:ext cx="1672334" cy="1672334"/>
          </a:xfrm>
          <a:prstGeom prst="rect">
            <a:avLst/>
          </a:prstGeom>
          <a:noFill/>
        </p:spPr>
      </p:pic>
      <p:pic>
        <p:nvPicPr>
          <p:cNvPr id="34822" name="Picture 6" descr="http://nachalo4ka.ru/wp-content/uploads/2014/08/Konek-gorbunok-0-300x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5416" y="3131840"/>
            <a:ext cx="2563813" cy="25638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68960" y="8172400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сентябрь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2018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658" y="2075723"/>
            <a:ext cx="61026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 algn="ctr"/>
            <a:endParaRPr lang="en-US" sz="1000" dirty="0" smtClean="0"/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момент создания презентации все ссылки активны.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1265" name="Picture 1" descr="C:\Users\asus\Pictures\2018-08-25 Реклама любимой книги\Реклама любимой книги 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251520"/>
            <a:ext cx="5238785" cy="5544616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0648" y="6012160"/>
            <a:ext cx="60972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этой сказке мой любимый герой – Старик, очень добрый и бескорыстный. Для себя у рыбки не просил ничего, просил выполнять просьбы старухи, которая никак не могла от жадности остановиться. За это и была наказана.</a:t>
            </a:r>
          </a:p>
          <a:p>
            <a:r>
              <a:rPr lang="ru-RU" sz="2000" b="1" dirty="0" smtClean="0"/>
              <a:t>Сказка учит добиваться исполнения желания своим трудом.</a:t>
            </a:r>
          </a:p>
          <a:p>
            <a:r>
              <a:rPr lang="ru-RU" sz="2000" b="1" dirty="0" smtClean="0"/>
              <a:t>                  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Дмитрий </a:t>
            </a:r>
            <a:r>
              <a:rPr lang="ru-RU" sz="2000" b="1" dirty="0" err="1" smtClean="0">
                <a:solidFill>
                  <a:srgbClr val="C00000"/>
                </a:solidFill>
              </a:rPr>
              <a:t>Никишкин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672" y="4932040"/>
            <a:ext cx="5242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А.С. Пушкин «Сказка о рыбаке и рыбке»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658" y="2075723"/>
            <a:ext cx="61026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 algn="ctr"/>
            <a:endParaRPr lang="en-US" sz="1000" dirty="0" smtClean="0"/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момент создания презентации все ссылки активны.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0241" name="Picture 1" descr="C:\Users\asus\Pictures\2018-08-25 Реклама любимой книги\Реклама любимой книги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9" y="251520"/>
            <a:ext cx="5616624" cy="5328592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0648" y="6084168"/>
            <a:ext cx="61877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Книга «Вини Пух, который открыл полюс»</a:t>
            </a:r>
          </a:p>
          <a:p>
            <a:r>
              <a:rPr lang="ru-RU" sz="2000" b="1" dirty="0" smtClean="0"/>
              <a:t> мне понравилась  смешными историями и</a:t>
            </a:r>
          </a:p>
          <a:p>
            <a:r>
              <a:rPr lang="ru-RU" sz="2000" b="1" dirty="0" smtClean="0"/>
              <a:t> добрыми героями.</a:t>
            </a:r>
          </a:p>
          <a:p>
            <a:r>
              <a:rPr lang="ru-RU" sz="2000" b="1" dirty="0" smtClean="0"/>
              <a:t>Вини Пух самый добрый, весёлый медвежонок</a:t>
            </a:r>
          </a:p>
          <a:p>
            <a:r>
              <a:rPr lang="ru-RU" sz="2000" b="1" dirty="0" smtClean="0"/>
              <a:t> и большой сластёна.</a:t>
            </a:r>
          </a:p>
          <a:p>
            <a:r>
              <a:rPr lang="ru-RU" sz="2000" b="1" dirty="0" smtClean="0"/>
              <a:t>А его </a:t>
            </a:r>
            <a:r>
              <a:rPr lang="ru-RU" sz="2000" b="1" dirty="0" err="1" smtClean="0"/>
              <a:t>Шумелки</a:t>
            </a:r>
            <a:r>
              <a:rPr lang="ru-RU" sz="2000" b="1" dirty="0" smtClean="0"/>
              <a:t> просто замечательные.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Артём Ермаков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658" y="2075723"/>
            <a:ext cx="61026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 algn="ctr"/>
            <a:endParaRPr lang="en-US" sz="1000" dirty="0" smtClean="0"/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момент создания презентации все ссылки активны.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9217" name="Picture 1" descr="C:\Users\asus\Pictures\2018-08-25 Реклама любимой книги\Реклама любимой книги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323528"/>
            <a:ext cx="5472396" cy="468052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0648" y="5580112"/>
            <a:ext cx="63813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Сказка мне нравится, потому что в ней замечательные главные герои.</a:t>
            </a:r>
          </a:p>
          <a:p>
            <a:r>
              <a:rPr lang="ru-RU" sz="2000" b="1" dirty="0" smtClean="0"/>
              <a:t>Они весёлые, музыкальные, добрые, находчивые и великодушные, сумеют выручить из беды. </a:t>
            </a:r>
          </a:p>
          <a:p>
            <a:r>
              <a:rPr lang="ru-RU" sz="2000" b="1" dirty="0" smtClean="0"/>
              <a:t>Хочется иметь таких друзей и быть на них похожим.</a:t>
            </a:r>
          </a:p>
          <a:p>
            <a:endParaRPr lang="ru-RU" sz="2000" b="1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    Владимир </a:t>
            </a:r>
            <a:r>
              <a:rPr lang="ru-RU" sz="2000" b="1" dirty="0" err="1" smtClean="0">
                <a:solidFill>
                  <a:srgbClr val="C00000"/>
                </a:solidFill>
              </a:rPr>
              <a:t>Мухтулов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704" y="4499992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Братья Гримм «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Бременские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музыканты»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658" y="2075723"/>
            <a:ext cx="61026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 algn="ctr"/>
            <a:endParaRPr lang="en-US" sz="1000" dirty="0" smtClean="0"/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момент создания презентации все ссылки активны.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8193" name="Picture 1" descr="C:\Users\asus\Pictures\2018-08-25 Реклама любимой книги\Реклама любимой книги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37" y="467543"/>
            <a:ext cx="5472619" cy="4896545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6672" y="4716016"/>
            <a:ext cx="476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В.Одоевский «Городок в табакерке»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12160"/>
            <a:ext cx="6381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Сказка мне понравилась тем, что в ней интересно, в сказочной форме описывается строение механизмов сказочной табакерки.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0688" y="8172400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Алексей Новиков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658" y="2075723"/>
            <a:ext cx="61026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 algn="ctr"/>
            <a:endParaRPr lang="en-US" sz="1000" dirty="0" smtClean="0"/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момент создания презентации все ссылки активны.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7169" name="Picture 1" descr="C:\Users\asus\Pictures\2018-08-25 Реклама любимой книги\Реклама любимой книги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683568"/>
            <a:ext cx="5464226" cy="4608512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5724128"/>
            <a:ext cx="65347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Замечательный рассказ о двух друзьях, которые летом на даче подружились со щенком. О необычном обмене чемоданами в поезде и  потере Дружка. О находчивости в поисках друга, и долгожданной встрече с ним.</a:t>
            </a:r>
          </a:p>
          <a:p>
            <a:r>
              <a:rPr lang="ru-RU" sz="2000" b="1" dirty="0" smtClean="0"/>
              <a:t>Только тот, кто не теряет надежды, действует</a:t>
            </a:r>
          </a:p>
          <a:p>
            <a:r>
              <a:rPr lang="ru-RU" sz="2000" b="1" dirty="0" smtClean="0"/>
              <a:t> и верит, добивается успеха.</a:t>
            </a:r>
          </a:p>
          <a:p>
            <a:endParaRPr lang="ru-RU" sz="2000" b="1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        Денис </a:t>
            </a:r>
            <a:r>
              <a:rPr lang="ru-RU" sz="2000" b="1" dirty="0" err="1" smtClean="0">
                <a:solidFill>
                  <a:srgbClr val="C00000"/>
                </a:solidFill>
              </a:rPr>
              <a:t>Максимовский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658" y="2075723"/>
            <a:ext cx="61026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 algn="ctr"/>
            <a:endParaRPr lang="en-US" sz="1000" dirty="0" smtClean="0"/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момент создания презентации все ссылки активны.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sus\Pictures\2018-09-01 любимая книга К.Лапинской\любимая книга К.Лапинской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88" y="395536"/>
            <a:ext cx="5040560" cy="583264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0648" y="6804248"/>
            <a:ext cx="6094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Мне понравилась эта книга потому, что в ней много</a:t>
            </a:r>
          </a:p>
          <a:p>
            <a:r>
              <a:rPr lang="ru-RU" b="1" dirty="0" smtClean="0"/>
              <a:t>поучительных рассказов. Главные герои Лёлька и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Минька</a:t>
            </a:r>
            <a:r>
              <a:rPr lang="ru-RU" b="1" dirty="0" smtClean="0"/>
              <a:t> – всегда весёлые, забавные  искатели</a:t>
            </a:r>
          </a:p>
          <a:p>
            <a:r>
              <a:rPr lang="ru-RU" b="1" dirty="0" smtClean="0"/>
              <a:t> приключений. Они поступают иногда неправильно.</a:t>
            </a:r>
          </a:p>
          <a:p>
            <a:r>
              <a:rPr lang="ru-RU" b="1" dirty="0" smtClean="0"/>
              <a:t>Потом с подсказки взрослых понимают свои ошибки</a:t>
            </a:r>
          </a:p>
          <a:p>
            <a:r>
              <a:rPr lang="ru-RU" b="1" dirty="0" smtClean="0"/>
              <a:t>и исправляют их.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658" y="2075723"/>
            <a:ext cx="61026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 algn="ctr"/>
            <a:endParaRPr lang="en-US" sz="1000" dirty="0" smtClean="0"/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момент создания презентации все ссылки активны.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sus\Pictures\2018-09-03 реклама книги\Липина К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683568"/>
            <a:ext cx="5760640" cy="475252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4664" y="435597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«Королевство кривых зеркал»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704" y="104360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В. Губарев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648" y="5652120"/>
            <a:ext cx="634635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Сказочное повествование о девочке, которая увидела себя со стороны, так, словно это была не она, а совсем другая девочка. Оля попадает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сказочную страну, где с ней происходят увлекательные и опасные приключения.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Мне понравилась эта книга тем, что девочка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Оля смогла увидеть себя со стороны и изменить свой характер и отношение к другим людям.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8680" y="8388424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Екатерина Липина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658" y="2075723"/>
            <a:ext cx="61026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 algn="ctr"/>
            <a:endParaRPr lang="en-US" sz="1000" dirty="0" smtClean="0"/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момент создания презентации все ссылки активны.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sus\Pictures\2018-09-03 реклама книги\рожд.письм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395536"/>
            <a:ext cx="5472608" cy="626469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4664" y="7236296"/>
            <a:ext cx="55910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Добрая Рождественская сказка о двух друзьях: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зайце, по прозвищу Рыцарь и медведе по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прозвищу Лакомка. История об их путешествии по следам Деда Мороза.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Иван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Чибизов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658" y="2075723"/>
            <a:ext cx="61026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 algn="ctr"/>
            <a:endParaRPr lang="en-US" sz="1000" dirty="0" smtClean="0"/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момент создания презентации все ссылки активны.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C:\Users\asus\Pictures\2018-09-03 реклама книги\холодная 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323528"/>
            <a:ext cx="5544616" cy="662473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0648" y="7236296"/>
            <a:ext cx="6125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Мне нравится эта сказка тем, что она подсказывает детям о том, что родителей всегда надо слушаться.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Ребята, советую прочитать её ещё раз.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Анастасия Холодная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8720" y="5796136"/>
            <a:ext cx="365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Русская народная сказка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2736" y="6228184"/>
            <a:ext cx="3444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«Гуси – лебеди»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658" y="2075723"/>
            <a:ext cx="61026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 algn="ctr"/>
            <a:endParaRPr lang="en-US" sz="1000" dirty="0" smtClean="0"/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момент создания презентации все ссылки активны.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 descr="C:\Users\asus\Pictures\2018-09-03 реклама книги\микоро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467544"/>
            <a:ext cx="5662936" cy="424720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0648" y="4860032"/>
            <a:ext cx="58395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«Петька микроб»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Г.Остера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научная повесть,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рассказанная в сказочной форме. Главные герои - микробы большие и маленькие, живущие в капле воды. Петька – самый младший микроб в большой семье. Он самый любознательный, неугомонный, озорной. Его воспитывает вся семья.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повести Вы сможете узнать о микробах вредных и полезных, о правилах гигиены. Книга читается легко и быстро. Советую её прочитать.</a:t>
            </a:r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Даниил Пикалов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67544"/>
            <a:ext cx="59915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Дорогие ребята!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47664"/>
            <a:ext cx="644029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 стали на год взрослей и перешли в 3 класс.</a:t>
            </a:r>
          </a:p>
          <a:p>
            <a:r>
              <a:rPr lang="ru-RU" sz="2000" b="1" dirty="0" smtClean="0"/>
              <a:t>Вы умеете хорошо читать и грамотно писать.</a:t>
            </a:r>
          </a:p>
          <a:p>
            <a:r>
              <a:rPr lang="ru-RU" sz="2000" b="1" dirty="0" smtClean="0"/>
              <a:t>У каждого из Вас есть любимая книга.</a:t>
            </a:r>
          </a:p>
          <a:p>
            <a:r>
              <a:rPr lang="ru-RU" sz="2000" b="1" dirty="0" smtClean="0"/>
              <a:t>А чтобы её захотели прочитать и другие читатели, важно о ней рассказать так, чтобы </a:t>
            </a:r>
          </a:p>
          <a:p>
            <a:r>
              <a:rPr lang="ru-RU" sz="2000" b="1" dirty="0" smtClean="0"/>
              <a:t>заинтересовать одноклассников.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В нашем классном ПРОЕКТЕ о любимой книге мы постараемся создать творческую рекламу </a:t>
            </a:r>
          </a:p>
          <a:p>
            <a:r>
              <a:rPr lang="ru-RU" sz="2000" b="1" dirty="0" smtClean="0"/>
              <a:t>своей книги.</a:t>
            </a:r>
          </a:p>
          <a:p>
            <a:r>
              <a:rPr lang="ru-RU" sz="2000" b="1" dirty="0" smtClean="0"/>
              <a:t> В ней будет обложка – рисунок и информация о героях, Ваше мнение почему она Вам нравится.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Начиная с малого и простого задания Вы в скором будущем сможете создавать интересные</a:t>
            </a:r>
          </a:p>
          <a:p>
            <a:r>
              <a:rPr lang="ru-RU" sz="2000" b="1" dirty="0" smtClean="0"/>
              <a:t>проекты по любой теме, писать сочинения -  </a:t>
            </a:r>
          </a:p>
          <a:p>
            <a:r>
              <a:rPr lang="ru-RU" sz="2000" b="1" dirty="0" smtClean="0"/>
              <a:t>размышления, возможно даже писать свои стихи</a:t>
            </a:r>
          </a:p>
          <a:p>
            <a:r>
              <a:rPr lang="ru-RU" sz="2000" b="1" dirty="0" smtClean="0"/>
              <a:t>и интересные истории.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0648" y="7164288"/>
            <a:ext cx="57309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добрый путь!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658" y="2075723"/>
            <a:ext cx="61026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 algn="ctr"/>
            <a:endParaRPr lang="en-US" sz="1000" dirty="0" smtClean="0"/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момент создания презентации все ссылки активны.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sus\Pictures\2018-09-16 алина вика ангелина\алина вика ангелина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323528"/>
            <a:ext cx="5400600" cy="561662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6372200"/>
            <a:ext cx="63632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сказке про Буратино мне понравилась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Мальвина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-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девочка с голубыми  волосами. Она трудолюбива 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ответственна, с безупречным воспитанием и тонкой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душой. Она любит чистоту и порядок в доме.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Умеет проявлять заботу о близких.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Виктория Селиванова</a:t>
            </a:r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658" y="2075723"/>
            <a:ext cx="61026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 algn="ctr"/>
            <a:endParaRPr lang="en-US" sz="1000" dirty="0" smtClean="0"/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момент создания презентации все ссылки активны.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sus\Pictures\2018-09-16 алина вика ангелина\алина вика ангелина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539552"/>
            <a:ext cx="5446912" cy="460851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0648" y="6012160"/>
            <a:ext cx="56618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 сказка о доброй девушке Золушке ,о злой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мачехе  и её дочерях. Золушка – девушка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трудолюбивая, послушная, заботливая.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Сказка мне очень нравится, ведь она учит добру.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жизни, как в сказке добро должно побеждать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зло.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Ангелина  </a:t>
            </a:r>
            <a:r>
              <a:rPr lang="ru-RU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Букреева</a:t>
            </a:r>
            <a:endParaRPr lang="ru-RU" sz="20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689" y="683568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Ш.Перро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6419" y="4211959"/>
            <a:ext cx="38651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«Золушка»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658" y="2075723"/>
            <a:ext cx="61026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 algn="ctr"/>
            <a:endParaRPr lang="en-US" sz="1000" dirty="0" smtClean="0"/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момент создания презентации все ссылки активны.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C:\Users\asus\Pictures\2018-09-16 алина вика ангелина\алина вика ангелина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997" y="755576"/>
            <a:ext cx="5243352" cy="424847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4664" y="6228184"/>
            <a:ext cx="56826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Мне понравилась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потому что она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была добрая и помогла ласточке в беде.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это птица отнесла девочку  в добрый мир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эльфов.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Алина Арсланова</a:t>
            </a:r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2696" y="1043608"/>
            <a:ext cx="51153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Г.Х.Андерсен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1921" y="4110335"/>
            <a:ext cx="43941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</a:t>
            </a:r>
            <a:r>
              <a:rPr lang="ru-RU" sz="4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Дюймовочка</a:t>
            </a:r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»</a:t>
            </a:r>
            <a:endParaRPr lang="ru-RU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658" y="2075723"/>
            <a:ext cx="61026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 algn="ctr"/>
            <a:endParaRPr lang="en-US" sz="1000" dirty="0" smtClean="0"/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момент создания презентации все ссылки активны.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656" y="1043608"/>
            <a:ext cx="5658905" cy="72327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Молодцы, ребята!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 разных книг прочитали.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Видно из Ваших сообщений,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 учитесь определять главную мысль текстов.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Вам, за интересные рисунки и высказывания о книге.</a:t>
            </a:r>
          </a:p>
          <a:p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Впереди у Вас ещё много интересных встреч с произведениями детских писателей.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Читайте с удовольствием и делитесь впечатлениями о прочитанном с друзьями и одноклассниками.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5"/>
          <p:cNvSpPr txBox="1">
            <a:spLocks/>
          </p:cNvSpPr>
          <p:nvPr/>
        </p:nvSpPr>
        <p:spPr>
          <a:xfrm>
            <a:off x="404664" y="7164288"/>
            <a:ext cx="5994666" cy="96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defRPr/>
            </a:pPr>
            <a:r>
              <a:rPr lang="ru-RU" sz="2400" i="1" dirty="0" smtClean="0"/>
              <a:t> 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69" name="Picture 1" descr="C:\Users\asus\Pictures\2018-08-25 Реклама любимой книги\Реклама любимой книги 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48375" cy="4859809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5076056"/>
            <a:ext cx="70414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моей любимой книге «Волшебник Изумрудного</a:t>
            </a:r>
          </a:p>
          <a:p>
            <a:r>
              <a:rPr lang="ru-RU" sz="2000" b="1" dirty="0" smtClean="0"/>
              <a:t> города» рассказывается о том, как герои пошли в</a:t>
            </a:r>
          </a:p>
          <a:p>
            <a:r>
              <a:rPr lang="ru-RU" sz="2000" b="1" dirty="0" smtClean="0"/>
              <a:t>Волшебный город, чтобы исполнить свои заветные</a:t>
            </a:r>
          </a:p>
          <a:p>
            <a:r>
              <a:rPr lang="ru-RU" sz="2000" b="1" dirty="0" smtClean="0"/>
              <a:t> мечты. Но это оказался самый  обыкновенный</a:t>
            </a:r>
          </a:p>
          <a:p>
            <a:r>
              <a:rPr lang="ru-RU" sz="2000" b="1" dirty="0" smtClean="0"/>
              <a:t>город.</a:t>
            </a:r>
          </a:p>
          <a:p>
            <a:r>
              <a:rPr lang="ru-RU" sz="2000" b="1" dirty="0" smtClean="0"/>
              <a:t>Мои любимые герои сказки – лев, который хотел</a:t>
            </a:r>
          </a:p>
          <a:p>
            <a:r>
              <a:rPr lang="ru-RU" sz="2000" b="1" dirty="0" smtClean="0"/>
              <a:t> стать смелым. Железный Дровосек, мечтающий о</a:t>
            </a:r>
          </a:p>
          <a:p>
            <a:r>
              <a:rPr lang="ru-RU" sz="2000" b="1" dirty="0" smtClean="0"/>
              <a:t> живом сердце. Герои стремились к своей цели, и</a:t>
            </a:r>
          </a:p>
          <a:p>
            <a:r>
              <a:rPr lang="ru-RU" sz="2000" b="1" dirty="0" smtClean="0"/>
              <a:t> она осуществилась!</a:t>
            </a:r>
          </a:p>
          <a:p>
            <a:r>
              <a:rPr lang="ru-RU" sz="2000" b="1" dirty="0" smtClean="0"/>
              <a:t>Из книги я поняла: если есть мечта, и ты к ней</a:t>
            </a:r>
          </a:p>
          <a:p>
            <a:r>
              <a:rPr lang="ru-RU" sz="2000" b="1" dirty="0" smtClean="0"/>
              <a:t> стремишься, то она обязательно сбудется.</a:t>
            </a:r>
          </a:p>
          <a:p>
            <a:endParaRPr lang="ru-RU" sz="2000" b="1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 </a:t>
            </a:r>
            <a:r>
              <a:rPr lang="ru-RU" sz="2000" b="1" dirty="0" err="1" smtClean="0">
                <a:solidFill>
                  <a:srgbClr val="C00000"/>
                </a:solidFill>
              </a:rPr>
              <a:t>Анжелика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Краморева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656" y="3995936"/>
            <a:ext cx="651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А.Волков  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«Волшебник Изумрудного </a:t>
            </a:r>
          </a:p>
          <a:p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                   города»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658" y="2075723"/>
            <a:ext cx="61026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 algn="ctr"/>
            <a:endParaRPr lang="en-US" sz="1000" dirty="0" smtClean="0"/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момент создания презентации все ссылки активны.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465" y="251520"/>
            <a:ext cx="5700434" cy="4608512"/>
          </a:xfrm>
          <a:prstGeom prst="round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004048"/>
            <a:ext cx="65973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Это произведение поначалу показалось мне очень</a:t>
            </a:r>
          </a:p>
          <a:p>
            <a:r>
              <a:rPr lang="ru-RU" sz="2000" b="1" dirty="0" smtClean="0"/>
              <a:t>печальным. Но чем дальше я читал, тем больше </a:t>
            </a:r>
          </a:p>
          <a:p>
            <a:r>
              <a:rPr lang="ru-RU" sz="2000" b="1" dirty="0" smtClean="0"/>
              <a:t>понимал, что автор хочет сказать читателю. Быть</a:t>
            </a:r>
          </a:p>
          <a:p>
            <a:r>
              <a:rPr lang="ru-RU" sz="2000" b="1" dirty="0" smtClean="0"/>
              <a:t>взрослым очень ответственно и можно приобрести</a:t>
            </a:r>
          </a:p>
          <a:p>
            <a:r>
              <a:rPr lang="ru-RU" sz="2000" b="1" dirty="0" smtClean="0"/>
              <a:t>даже не самые лучшие качества. А я думаю, что нет лучше взрослого с сердцем маленького принца, когда ты веришь в любовь, дружбу, честность и верен своей мечте.</a:t>
            </a:r>
          </a:p>
          <a:p>
            <a:r>
              <a:rPr lang="ru-RU" sz="2000" b="1" dirty="0" smtClean="0"/>
              <a:t>Сейчас, когда я перечитываю эту историю, она</a:t>
            </a:r>
          </a:p>
          <a:p>
            <a:r>
              <a:rPr lang="ru-RU" sz="2000" b="1" dirty="0" smtClean="0"/>
              <a:t> кажется мне счастливой. Думаю, у меня есть все</a:t>
            </a:r>
          </a:p>
          <a:p>
            <a:r>
              <a:rPr lang="ru-RU" sz="2000" b="1" dirty="0" smtClean="0"/>
              <a:t> шансы стать хорошим взрослым.</a:t>
            </a:r>
          </a:p>
          <a:p>
            <a:endParaRPr lang="ru-RU" sz="2000" b="1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        Серафим Храмцов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664" y="4283968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А. де </a:t>
            </a:r>
            <a:r>
              <a:rPr lang="ru-RU" sz="2000" b="1" dirty="0" err="1" smtClean="0">
                <a:solidFill>
                  <a:schemeClr val="accent1"/>
                </a:solidFill>
              </a:rPr>
              <a:t>Сент</a:t>
            </a: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r>
              <a:rPr lang="ru-RU" sz="2000" b="1" dirty="0" err="1" smtClean="0">
                <a:solidFill>
                  <a:schemeClr val="accent1"/>
                </a:solidFill>
              </a:rPr>
              <a:t>Экзюпери</a:t>
            </a:r>
            <a:r>
              <a:rPr lang="ru-RU" sz="2000" b="1" dirty="0" smtClean="0">
                <a:solidFill>
                  <a:srgbClr val="FFFF00"/>
                </a:solidFill>
              </a:rPr>
              <a:t> «Маленький принц»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658" y="2075723"/>
            <a:ext cx="61026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 algn="ctr"/>
            <a:endParaRPr lang="en-US" sz="1000" dirty="0" smtClean="0"/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момент создания презентации все ссылки активны.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6385" name="Picture 1" descr="C:\Users\asus\Pictures\2018-08-25 Реклама любимой книги\Реклама любимой книги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40" y="251520"/>
            <a:ext cx="5664410" cy="424847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0648" y="4788024"/>
            <a:ext cx="60882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Эта книга стала для меня любимой, потому что в ней я узнал много нового о жизни домашних животных.</a:t>
            </a:r>
          </a:p>
          <a:p>
            <a:r>
              <a:rPr lang="ru-RU" sz="2000" b="1" dirty="0" smtClean="0"/>
              <a:t>В книге авторы рассказывают о породах собак и кошек, чем они отличаются, их особенности. Я узнал о их поведении и о том, как о них заботиться. Энциклопедия оказалась интересной и во многом полезной, так как у нас дома живут 2 кота: </a:t>
            </a:r>
            <a:r>
              <a:rPr lang="ru-RU" sz="2000" b="1" dirty="0" err="1" smtClean="0"/>
              <a:t>Котя</a:t>
            </a:r>
            <a:r>
              <a:rPr lang="ru-RU" sz="2000" b="1" dirty="0" smtClean="0"/>
              <a:t> и Рыжий. </a:t>
            </a:r>
          </a:p>
          <a:p>
            <a:r>
              <a:rPr lang="ru-RU" sz="2000" b="1" dirty="0" smtClean="0"/>
              <a:t>Мне интересно было получить о них, как можно больше информации.</a:t>
            </a:r>
          </a:p>
          <a:p>
            <a:endParaRPr lang="ru-RU" sz="2000" b="1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Владимир </a:t>
            </a:r>
            <a:r>
              <a:rPr lang="ru-RU" sz="2000" b="1" dirty="0" err="1" smtClean="0">
                <a:solidFill>
                  <a:srgbClr val="C00000"/>
                </a:solidFill>
              </a:rPr>
              <a:t>Сороколет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658" y="2075723"/>
            <a:ext cx="61026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 algn="ctr"/>
            <a:endParaRPr lang="en-US" sz="1000" dirty="0" smtClean="0"/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момент создания презентации все ссылки активны.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5361" name="Picture 1" descr="C:\Users\asus\Pictures\2018-08-25 Реклама любимой книги\Реклама любимой книги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000" y="251520"/>
            <a:ext cx="5472396" cy="4104456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0648" y="4644008"/>
            <a:ext cx="65973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Эта книга моя любимая, потому что она интересная и смешная.</a:t>
            </a:r>
          </a:p>
          <a:p>
            <a:r>
              <a:rPr lang="ru-RU" sz="2000" b="1" dirty="0" smtClean="0"/>
              <a:t>Главный герой Незнайка весёлый, уверенный в себе человечек. Он считает себя всегда правым. Иногда даже не замечает, что обижает своих друзей.</a:t>
            </a:r>
          </a:p>
          <a:p>
            <a:r>
              <a:rPr lang="ru-RU" sz="2000" b="1" dirty="0" smtClean="0"/>
              <a:t>Я смеялся, когда читал как он рисовал картины,</a:t>
            </a:r>
          </a:p>
          <a:p>
            <a:r>
              <a:rPr lang="ru-RU" sz="2000" b="1" dirty="0" smtClean="0"/>
              <a:t> сочинял стихи и катался на автомобиле.</a:t>
            </a:r>
          </a:p>
          <a:p>
            <a:r>
              <a:rPr lang="ru-RU" sz="2000" b="1" dirty="0" smtClean="0"/>
              <a:t>Главное, что я понял: чтобы иметь настоящих друзей надо самому быть другом. Стараться прислушиваться к мнению друзей и уметь исправлять свои ошибки.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                  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Михаил Носков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658" y="2075723"/>
            <a:ext cx="61026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 algn="ctr"/>
            <a:endParaRPr lang="en-US" sz="1000" dirty="0" smtClean="0"/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момент создания презентации все ссылки активны.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4337" name="Picture 1" descr="C:\Users\asus\Pictures\2018-08-25 Реклама любимой книги\Реклама любимой книги 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251520"/>
            <a:ext cx="5508825" cy="6120680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0648" y="6516216"/>
            <a:ext cx="5760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Рассказ Михаила Зощенко меня заставил</a:t>
            </a:r>
          </a:p>
          <a:p>
            <a:r>
              <a:rPr lang="ru-RU" sz="2000" b="1" dirty="0" smtClean="0"/>
              <a:t> задуматься над вопросом «Можно ли обманывать?»</a:t>
            </a:r>
          </a:p>
          <a:p>
            <a:r>
              <a:rPr lang="ru-RU" sz="2000" b="1" dirty="0" smtClean="0"/>
              <a:t>Прочитав его, я вспомнила пословицу «Правда в огне не горит и в воде не тонет».</a:t>
            </a:r>
          </a:p>
          <a:p>
            <a:r>
              <a:rPr lang="ru-RU" sz="2000" b="1" dirty="0" smtClean="0"/>
              <a:t>Это произведение послужит хорошим уроком для всех ребят. ПРОЧИТАЙТЕ его обязательно!            </a:t>
            </a:r>
            <a:r>
              <a:rPr lang="ru-RU" sz="2000" b="1" dirty="0" err="1" smtClean="0">
                <a:solidFill>
                  <a:srgbClr val="C00000"/>
                </a:solidFill>
              </a:rPr>
              <a:t>Баркова</a:t>
            </a:r>
            <a:r>
              <a:rPr lang="ru-RU" sz="2000" b="1" dirty="0" smtClean="0">
                <a:solidFill>
                  <a:srgbClr val="C00000"/>
                </a:solidFill>
              </a:rPr>
              <a:t> Александра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688" y="5436096"/>
            <a:ext cx="3874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М. Зощенко «Не надо врать!»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658" y="2075723"/>
            <a:ext cx="61026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 algn="ctr"/>
            <a:endParaRPr lang="en-US" sz="1000" dirty="0" smtClean="0"/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момент создания презентации все ссылки активны.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3313" name="Picture 1" descr="C:\Users\asus\Pictures\2018-08-25 Реклама любимой книги\Реклама любимой книги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251520"/>
            <a:ext cx="5616624" cy="4824536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0648" y="5580112"/>
            <a:ext cx="568863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Очень интересная и захватывающая сказка.</a:t>
            </a:r>
          </a:p>
          <a:p>
            <a:r>
              <a:rPr lang="ru-RU" sz="2000" b="1" dirty="0" smtClean="0"/>
              <a:t>Белоснежке нужно было пройти много испытаний, чтобы встретить настоящих друзей и помочь им.</a:t>
            </a:r>
          </a:p>
          <a:p>
            <a:r>
              <a:rPr lang="ru-RU" sz="2000" b="1" dirty="0" smtClean="0"/>
              <a:t>Сказка помогает понять правила дружбы, доброты, учит принимать самостоятельные решения, а значит раскрывает секрет счастливой жизни.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                    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Дарья Макарова</a:t>
            </a:r>
          </a:p>
          <a:p>
            <a:r>
              <a:rPr lang="ru-RU" sz="2000" b="1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658" y="2075723"/>
            <a:ext cx="61026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>
              <a:buSzPct val="75000"/>
            </a:pPr>
            <a:endParaRPr lang="ru-RU" dirty="0" smtClean="0"/>
          </a:p>
          <a:p>
            <a:pPr marL="72000" lvl="0" algn="ctr"/>
            <a:endParaRPr lang="en-US" sz="1000" dirty="0" smtClean="0"/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момент создания презентации все ссылки активны.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2289" name="Picture 1" descr="C:\Users\asus\Pictures\2018-08-25 Реклама любимой книги\Реклама любимой книги 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323528"/>
            <a:ext cx="5040560" cy="576064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6588224"/>
            <a:ext cx="68647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Сказка «Мальчик с пальчик» мне понравилась.</a:t>
            </a:r>
          </a:p>
          <a:p>
            <a:r>
              <a:rPr lang="ru-RU" sz="2000" b="1" dirty="0" smtClean="0"/>
              <a:t>Герой маленький, всего размером с пальчик, а </a:t>
            </a:r>
          </a:p>
          <a:p>
            <a:r>
              <a:rPr lang="ru-RU" sz="2000" b="1" dirty="0" smtClean="0"/>
              <a:t>сердце  большое и доброе, поэтому и совершал</a:t>
            </a:r>
          </a:p>
          <a:p>
            <a:r>
              <a:rPr lang="ru-RU" sz="2000" b="1" dirty="0" smtClean="0"/>
              <a:t>великие  поступки и дела. С таких героев можно брать пример.</a:t>
            </a:r>
          </a:p>
          <a:p>
            <a:endParaRPr lang="ru-RU" sz="2000" b="1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        Богдан Плотников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666</TotalTime>
  <Words>1491</Words>
  <Application>Microsoft Office PowerPoint</Application>
  <PresentationFormat>Экран (4:3)</PresentationFormat>
  <Paragraphs>305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Реклама любимой книги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asus</cp:lastModifiedBy>
  <cp:revision>19</cp:revision>
  <dcterms:created xsi:type="dcterms:W3CDTF">2014-10-04T11:14:22Z</dcterms:created>
  <dcterms:modified xsi:type="dcterms:W3CDTF">2018-09-20T15:45:45Z</dcterms:modified>
</cp:coreProperties>
</file>