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4A7185-BC22-46A0-BCE8-EE23AA86FFEC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A3E7BE-B6F1-42E0-8266-E14CA5512E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/>
          <a:lstStyle/>
          <a:p>
            <a:r>
              <a:rPr lang="ru-RU" dirty="0" smtClean="0"/>
              <a:t>Особенности проведения ЕГЭ</a:t>
            </a:r>
            <a:br>
              <a:rPr lang="ru-RU" dirty="0" smtClean="0"/>
            </a:br>
            <a:r>
              <a:rPr lang="ru-RU" dirty="0" smtClean="0"/>
              <a:t>в 2020г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СОШ №3 г.о. Чапаевск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Особенности проведения ЕГЭ в 2020 году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Порядок </a:t>
            </a:r>
            <a:r>
              <a:rPr lang="ru-RU" dirty="0"/>
              <a:t>проведения государственной итоговой аттестации (приказ </a:t>
            </a:r>
            <a:r>
              <a:rPr lang="ru-RU" dirty="0" err="1"/>
              <a:t>МинпросвещенияРФ</a:t>
            </a:r>
            <a:r>
              <a:rPr lang="ru-RU" dirty="0"/>
              <a:t> №190, Рособрнадзора№1512 от 07.11.2018).</a:t>
            </a:r>
          </a:p>
          <a:p>
            <a:r>
              <a:rPr lang="ru-RU" dirty="0"/>
              <a:t>Изменения в Порядок проведения государственной итоговой аттестации (</a:t>
            </a:r>
            <a:r>
              <a:rPr lang="ru-RU" b="1" i="1" dirty="0"/>
              <a:t>ожидается).</a:t>
            </a:r>
          </a:p>
          <a:p>
            <a:r>
              <a:rPr lang="ru-RU" dirty="0"/>
              <a:t>Рекомендации по проведению экзаменов и итоговой аттестации (письмо </a:t>
            </a:r>
            <a:r>
              <a:rPr lang="ru-RU" dirty="0" err="1"/>
              <a:t>Роспотребнадзораот</a:t>
            </a:r>
            <a:r>
              <a:rPr lang="ru-RU" dirty="0"/>
              <a:t> 08.05.2020 № 02/8900-2020-24)</a:t>
            </a:r>
          </a:p>
          <a:p>
            <a:endParaRPr lang="ru-RU" dirty="0"/>
          </a:p>
          <a:p>
            <a:r>
              <a:rPr lang="ru-RU" b="1" dirty="0"/>
              <a:t>Выдача аттестатов выпускникам 11 классов без экзаменов</a:t>
            </a:r>
          </a:p>
          <a:p>
            <a:r>
              <a:rPr lang="ru-RU" b="1" dirty="0"/>
              <a:t>ЕГЭ –вступительные испытания для поступающих в вузы</a:t>
            </a:r>
          </a:p>
          <a:p>
            <a:r>
              <a:rPr lang="ru-RU" b="1" dirty="0"/>
              <a:t>Проведение ЕГЭ по русскому языку в 2 дня</a:t>
            </a:r>
          </a:p>
          <a:p>
            <a:r>
              <a:rPr lang="ru-RU" b="1" dirty="0"/>
              <a:t>Выполнение рекомендаций </a:t>
            </a:r>
            <a:r>
              <a:rPr lang="ru-RU" b="1" dirty="0" err="1"/>
              <a:t>Роспотребнадзора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Расписание экзаменационной кампании ЕГЭ-2020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dirty="0" smtClean="0"/>
              <a:t>29 </a:t>
            </a:r>
            <a:r>
              <a:rPr lang="ru-RU" sz="3800" b="1" i="1" dirty="0"/>
              <a:t>и 30 июня –пробный ЕГЭ без присутствия детей.</a:t>
            </a:r>
          </a:p>
          <a:p>
            <a:r>
              <a:rPr lang="ru-RU" sz="3400" b="1" dirty="0"/>
              <a:t>3 июля -география, литература и информатика, </a:t>
            </a:r>
          </a:p>
          <a:p>
            <a:r>
              <a:rPr lang="ru-RU" sz="3400" b="1" dirty="0"/>
              <a:t>6 и 7 июля -русский язык, </a:t>
            </a:r>
          </a:p>
          <a:p>
            <a:r>
              <a:rPr lang="ru-RU" sz="3400" b="1" dirty="0"/>
              <a:t>10 июля –профильная математика, </a:t>
            </a:r>
          </a:p>
          <a:p>
            <a:r>
              <a:rPr lang="ru-RU" sz="3400" b="1" dirty="0"/>
              <a:t>13 июля –история и физика, </a:t>
            </a:r>
          </a:p>
          <a:p>
            <a:r>
              <a:rPr lang="ru-RU" sz="3400" b="1" dirty="0"/>
              <a:t>16 июля –по обществознанию и химии, </a:t>
            </a:r>
          </a:p>
          <a:p>
            <a:r>
              <a:rPr lang="ru-RU" sz="3400" b="1" dirty="0"/>
              <a:t>20 июля –по биологии и иностранный язык (письменная часть).</a:t>
            </a:r>
          </a:p>
          <a:p>
            <a:r>
              <a:rPr lang="ru-RU" sz="3400" b="1" dirty="0"/>
              <a:t>22 и 23 июля –иностранный язык (устная часть).</a:t>
            </a:r>
          </a:p>
          <a:p>
            <a:r>
              <a:rPr lang="ru-RU" sz="3400" b="1" dirty="0"/>
              <a:t>Резервные дни:</a:t>
            </a:r>
          </a:p>
          <a:p>
            <a:r>
              <a:rPr lang="ru-RU" sz="3400" b="1" dirty="0"/>
              <a:t>24 июля –по всем учебным предметам (кроме русского языка и иностранных языков),</a:t>
            </a:r>
          </a:p>
          <a:p>
            <a:r>
              <a:rPr lang="ru-RU" sz="3400" b="1" dirty="0"/>
              <a:t>25 июля –по всем учебным предметам.</a:t>
            </a:r>
          </a:p>
          <a:p>
            <a:pPr>
              <a:buNone/>
            </a:pPr>
            <a:r>
              <a:rPr lang="ru-RU" sz="3800" b="1" i="1" dirty="0"/>
              <a:t>Дополнительные сроки</a:t>
            </a:r>
          </a:p>
          <a:p>
            <a:r>
              <a:rPr lang="ru-RU" sz="3400" b="1" dirty="0"/>
              <a:t>3 августа –география, литература, информатика, биология, история, иностранный язык (устная часть), </a:t>
            </a:r>
          </a:p>
          <a:p>
            <a:r>
              <a:rPr lang="ru-RU" sz="3400" b="1" dirty="0"/>
              <a:t>5 августа –русский язык, </a:t>
            </a:r>
          </a:p>
          <a:p>
            <a:r>
              <a:rPr lang="ru-RU" sz="3400" b="1" dirty="0"/>
              <a:t>7 августа –обществознание, химия, физика, профильной математика, иностранный язык (письменная часть),</a:t>
            </a:r>
          </a:p>
          <a:p>
            <a:r>
              <a:rPr lang="ru-RU" sz="3400" b="1" dirty="0"/>
              <a:t>8 августа резервный день для сдачи экзаменов по всем предметам.</a:t>
            </a:r>
            <a:endParaRPr lang="ru-RU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358246" cy="129697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Мероприятия при проведении экзаменов</a:t>
            </a:r>
            <a:br>
              <a:rPr lang="ru-RU" sz="2000" b="1" dirty="0"/>
            </a:br>
            <a:r>
              <a:rPr lang="ru-RU" sz="2000" dirty="0"/>
              <a:t>(письмо </a:t>
            </a:r>
            <a:r>
              <a:rPr lang="ru-RU" sz="2000" dirty="0" err="1" smtClean="0"/>
              <a:t>Роспотребнадзора</a:t>
            </a:r>
            <a:r>
              <a:rPr lang="ru-RU" sz="2000" dirty="0" smtClean="0"/>
              <a:t> от </a:t>
            </a:r>
            <a:r>
              <a:rPr lang="ru-RU" sz="2000" dirty="0"/>
              <a:t>08.05.2020 N 02/8900-2020-24 «О направлении рекомендаций по организации работы образовательных организаций в условиях сохранения рисков распространения COVID-19»)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00200"/>
            <a:ext cx="6072229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129697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Мероприятия при проведении экзаменов</a:t>
            </a:r>
            <a:br>
              <a:rPr lang="ru-RU" sz="2000" b="1" dirty="0"/>
            </a:br>
            <a:r>
              <a:rPr lang="ru-RU" sz="2000" dirty="0"/>
              <a:t>(письмо </a:t>
            </a:r>
            <a:r>
              <a:rPr lang="ru-RU" sz="2000" dirty="0" err="1" smtClean="0"/>
              <a:t>Роспотребнадзора</a:t>
            </a:r>
            <a:r>
              <a:rPr lang="ru-RU" sz="2000" dirty="0" smtClean="0"/>
              <a:t> от </a:t>
            </a:r>
            <a:r>
              <a:rPr lang="ru-RU" sz="2000" dirty="0"/>
              <a:t>08.05.2020 N 02/8900-2020-24 «О направлении рекомендаций по организации работы образовательных организаций в условиях сохранения рисков распространения COVID-19»)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Генеральная уборка в аудиториях ППЭ с применением </a:t>
            </a:r>
            <a:r>
              <a:rPr lang="ru-RU" sz="2400" dirty="0" err="1"/>
              <a:t>ДзС</a:t>
            </a:r>
            <a:endParaRPr lang="ru-RU" sz="2400" dirty="0"/>
          </a:p>
          <a:p>
            <a:r>
              <a:rPr lang="ru-RU" sz="2400" dirty="0"/>
              <a:t>Оснащение </a:t>
            </a:r>
            <a:r>
              <a:rPr lang="ru-RU" sz="2400" dirty="0" err="1"/>
              <a:t>помещенийоборудованием</a:t>
            </a:r>
            <a:r>
              <a:rPr lang="ru-RU" sz="2400" dirty="0"/>
              <a:t> для обеззараживания воздуха</a:t>
            </a:r>
          </a:p>
          <a:p>
            <a:r>
              <a:rPr lang="ru-RU" sz="2400" dirty="0"/>
              <a:t>Дозаторы с антисептическим средством для обработки рук при входе в ППЭ</a:t>
            </a:r>
          </a:p>
          <a:p>
            <a:r>
              <a:rPr lang="ru-RU" sz="2400" dirty="0"/>
              <a:t>Термометрия с использованием бесконтактных термометров</a:t>
            </a:r>
          </a:p>
          <a:p>
            <a:r>
              <a:rPr lang="ru-RU" sz="2400" dirty="0"/>
              <a:t>График прихода на экзамен</a:t>
            </a:r>
          </a:p>
          <a:p>
            <a:r>
              <a:rPr lang="ru-RU" sz="2400" dirty="0"/>
              <a:t>Соблюдении социальной дистанции 1,5 м, зигзагообразная рассадка (по 1 человеку)</a:t>
            </a:r>
          </a:p>
          <a:p>
            <a:r>
              <a:rPr lang="ru-RU" sz="2400" dirty="0"/>
              <a:t>Обеспечение персонала СИЗ</a:t>
            </a:r>
          </a:p>
          <a:p>
            <a:r>
              <a:rPr lang="ru-RU" sz="2400" dirty="0"/>
              <a:t>Организация питьевого режима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ЕГЭ – это плановое мероприятие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i="1" dirty="0" smtClean="0"/>
              <a:t>Желаем успешной подготовки к ЕГЭ и успешной сдачи!</a:t>
            </a:r>
            <a:endParaRPr lang="ru-RU" sz="60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315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Особенности проведения ЕГЭ в 2020г</vt:lpstr>
      <vt:lpstr>Особенности проведения ЕГЭ в 2020 году </vt:lpstr>
      <vt:lpstr>Расписание экзаменационной кампании ЕГЭ-2020 </vt:lpstr>
      <vt:lpstr>Мероприятия при проведении экзаменов (письмо Роспотребнадзора от 08.05.2020 N 02/8900-2020-24 «О направлении рекомендаций по организации работы образовательных организаций в условиях сохранения рисков распространения COVID-19»)</vt:lpstr>
      <vt:lpstr>Мероприятия при проведении экзаменов (письмо Роспотребнадзора от 08.05.2020 N 02/8900-2020-24 «О направлении рекомендаций по организации работы образовательных организаций в условиях сохранения рисков распространения COVID-19»)</vt:lpstr>
      <vt:lpstr>ЕГЭ – это плановое мероприятие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ЕГЭ в 2020г</dc:title>
  <dc:creator>1</dc:creator>
  <cp:lastModifiedBy>1</cp:lastModifiedBy>
  <cp:revision>2</cp:revision>
  <dcterms:created xsi:type="dcterms:W3CDTF">2020-06-05T05:57:55Z</dcterms:created>
  <dcterms:modified xsi:type="dcterms:W3CDTF">2020-06-05T06:22:24Z</dcterms:modified>
</cp:coreProperties>
</file>