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20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AF45E-16F5-49D8-9F59-A847408199E4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7473-F229-4ED2-9A3B-4970C0FEB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7473-F229-4ED2-9A3B-4970C0FEB75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Автор"/>
          <p:cNvGrpSpPr/>
          <p:nvPr/>
        </p:nvGrpSpPr>
        <p:grpSpPr>
          <a:xfrm>
            <a:off x="1219418" y="368213"/>
            <a:ext cx="2808312" cy="4701575"/>
            <a:chOff x="1043608" y="368213"/>
            <a:chExt cx="2808312" cy="4701575"/>
          </a:xfrm>
        </p:grpSpPr>
        <p:pic>
          <p:nvPicPr>
            <p:cNvPr id="8" name="LebedevSN" descr="LebedevSN-00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6001" y="368213"/>
              <a:ext cx="2074085" cy="3133033"/>
            </a:xfrm>
            <a:prstGeom prst="round2DiagRect">
              <a:avLst>
                <a:gd name="adj1" fmla="val 24224"/>
                <a:gd name="adj2" fmla="val 0"/>
              </a:avLst>
            </a:prstGeom>
          </p:spPr>
        </p:pic>
        <p:sp>
          <p:nvSpPr>
            <p:cNvPr id="10" name="Выполнил"/>
            <p:cNvSpPr/>
            <p:nvPr/>
          </p:nvSpPr>
          <p:spPr>
            <a:xfrm>
              <a:off x="1043608" y="3869459"/>
              <a:ext cx="280831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учитель  начальных классов</a:t>
              </a:r>
            </a:p>
            <a:p>
              <a:r>
                <a:rPr lang="ru-RU" dirty="0" err="1" smtClean="0">
                  <a:solidFill>
                    <a:schemeClr val="bg1"/>
                  </a:solidFill>
                </a:rPr>
                <a:t>Емельчева</a:t>
              </a:r>
              <a:endParaRPr lang="ru-RU" dirty="0" smtClean="0">
                <a:solidFill>
                  <a:schemeClr val="bg1"/>
                </a:solidFill>
              </a:endParaRPr>
            </a:p>
            <a:p>
              <a:r>
                <a:rPr lang="ru-RU" dirty="0" smtClean="0">
                  <a:solidFill>
                    <a:schemeClr val="bg1"/>
                  </a:solidFill>
                </a:rPr>
                <a:t>Ирина Николаевна</a:t>
              </a:r>
            </a:p>
          </p:txBody>
        </p:sp>
      </p:grpSp>
      <p:pic>
        <p:nvPicPr>
          <p:cNvPr id="6" name="страница 01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613" y="6319"/>
            <a:ext cx="3801574" cy="5702363"/>
          </a:xfrm>
          <a:prstGeom prst="rect">
            <a:avLst/>
          </a:prstGeom>
        </p:spPr>
      </p:pic>
      <p:pic>
        <p:nvPicPr>
          <p:cNvPr id="11" name="страница 03" descr="Атлас  Биология 6 класс0002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600" y="900"/>
            <a:ext cx="3801599" cy="5713200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868" y="900"/>
            <a:ext cx="3807063" cy="5713200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1627" y="900"/>
            <a:ext cx="3807546" cy="5713200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3752" y="900"/>
            <a:ext cx="3803295" cy="5713200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1000" y="900"/>
            <a:ext cx="3808799" cy="5713200"/>
          </a:xfrm>
          <a:prstGeom prst="rect">
            <a:avLst/>
          </a:prstGeom>
        </p:spPr>
      </p:pic>
      <p:pic>
        <p:nvPicPr>
          <p:cNvPr id="26" name="страница 13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2597" y="900"/>
            <a:ext cx="3805605" cy="5713200"/>
          </a:xfrm>
          <a:prstGeom prst="rect">
            <a:avLst/>
          </a:prstGeom>
        </p:spPr>
      </p:pic>
      <p:pic>
        <p:nvPicPr>
          <p:cNvPr id="28" name="страница 15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0073" y="900"/>
            <a:ext cx="3810654" cy="5713200"/>
          </a:xfrm>
          <a:prstGeom prst="rect">
            <a:avLst/>
          </a:prstGeom>
        </p:spPr>
      </p:pic>
      <p:pic>
        <p:nvPicPr>
          <p:cNvPr id="24" name="страница 17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1756" y="900"/>
            <a:ext cx="3807287" cy="5713200"/>
          </a:xfrm>
          <a:prstGeom prst="rect">
            <a:avLst/>
          </a:prstGeom>
        </p:spPr>
      </p:pic>
      <p:pic>
        <p:nvPicPr>
          <p:cNvPr id="30" name="страница 19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1714" y="900"/>
            <a:ext cx="3807372" cy="5713200"/>
          </a:xfrm>
          <a:prstGeom prst="rect">
            <a:avLst/>
          </a:prstGeom>
        </p:spPr>
      </p:pic>
      <p:pic>
        <p:nvPicPr>
          <p:cNvPr id="32" name="обложка тыл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11000" y="900"/>
            <a:ext cx="3808799" cy="5713200"/>
          </a:xfrm>
          <a:prstGeom prst="rect">
            <a:avLst/>
          </a:prstGeom>
        </p:spPr>
      </p:pic>
      <p:pic>
        <p:nvPicPr>
          <p:cNvPr id="33" name="страница 20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31" name="страница 18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5" name="страница 16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9" name="страница 14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572000" y="8700"/>
            <a:ext cx="4273200" cy="5697600"/>
          </a:xfrm>
          <a:prstGeom prst="rect">
            <a:avLst/>
          </a:prstGeom>
        </p:spPr>
      </p:pic>
      <p:pic>
        <p:nvPicPr>
          <p:cNvPr id="12" name="страница 02" descr="Атлас  Биология 6 класс0001.jpg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644008" y="900"/>
            <a:ext cx="3968991" cy="5713200"/>
          </a:xfrm>
          <a:prstGeom prst="rect">
            <a:avLst/>
          </a:prstGeom>
        </p:spPr>
      </p:pic>
      <p:pic>
        <p:nvPicPr>
          <p:cNvPr id="7" name="обложка лицо" descr="Атлас  Биология 6 класс0001.jpg"/>
          <p:cNvPicPr>
            <a:picLocks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572000" y="900"/>
            <a:ext cx="4040999" cy="5713200"/>
          </a:xfrm>
          <a:prstGeom prst="rect">
            <a:avLst/>
          </a:prstGeom>
        </p:spPr>
      </p:pic>
      <p:grpSp>
        <p:nvGrpSpPr>
          <p:cNvPr id="4" name="Закрыть"/>
          <p:cNvGrpSpPr>
            <a:grpSpLocks noChangeAspect="1"/>
          </p:cNvGrpSpPr>
          <p:nvPr/>
        </p:nvGrpSpPr>
        <p:grpSpPr>
          <a:xfrm>
            <a:off x="8964000" y="0"/>
            <a:ext cx="180000" cy="180000"/>
            <a:chOff x="8964000" y="0"/>
            <a:chExt cx="180000" cy="180000"/>
          </a:xfrm>
        </p:grpSpPr>
        <p:sp>
          <p:nvSpPr>
            <p:cNvPr id="2" name="Прямоугольник"/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Умножение">
              <a:hlinkClick r:id="" action="ppaction://hlinkshowjump?jump=endshow"/>
            </p:cNvPr>
            <p:cNvSpPr>
              <a:spLocks noChangeAspect="1"/>
            </p:cNvSpPr>
            <p:nvPr/>
          </p:nvSpPr>
          <p:spPr>
            <a:xfrm>
              <a:off x="8964000" y="0"/>
              <a:ext cx="180000" cy="180000"/>
            </a:xfrm>
            <a:prstGeom prst="mathMultiply">
              <a:avLst>
                <a:gd name="adj1" fmla="val 1478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ы дедушки ГуРу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Шаблоны дедушки ГуРу</Template>
  <TotalTime>170</TotalTime>
  <Words>7</Words>
  <Application>Microsoft Office PowerPoint</Application>
  <PresentationFormat>Экран (16:10)</PresentationFormat>
  <Paragraphs>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Шаблоны дедушки ГуРу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user</cp:lastModifiedBy>
  <cp:revision>18</cp:revision>
  <dcterms:created xsi:type="dcterms:W3CDTF">2011-06-10T02:54:57Z</dcterms:created>
  <dcterms:modified xsi:type="dcterms:W3CDTF">2016-02-22T15:50:10Z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