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6" r:id="rId9"/>
    <p:sldId id="271" r:id="rId10"/>
    <p:sldId id="272" r:id="rId11"/>
    <p:sldId id="273" r:id="rId12"/>
    <p:sldId id="274" r:id="rId13"/>
    <p:sldId id="275" r:id="rId14"/>
    <p:sldId id="264" r:id="rId15"/>
    <p:sldId id="267" r:id="rId16"/>
    <p:sldId id="265" r:id="rId17"/>
    <p:sldId id="277" r:id="rId18"/>
    <p:sldId id="276" r:id="rId19"/>
    <p:sldId id="268" r:id="rId20"/>
  </p:sldIdLst>
  <p:sldSz cx="9144000" cy="6858000" type="screen4x3"/>
  <p:notesSz cx="6858000" cy="9144000"/>
  <p:custDataLst>
    <p:tags r:id="rId22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53268-F923-4441-A9E1-E97335192604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5C3DE-E50D-4BCB-9AC7-D6E300CA3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82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C3DE-E50D-4BCB-9AC7-D6E300CA3F7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87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C3DE-E50D-4BCB-9AC7-D6E300CA3F7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04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1276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48880"/>
            <a:ext cx="3019402" cy="3019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8" y="2996952"/>
            <a:ext cx="9144000" cy="40633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51579-05DD-420F-8779-832BC0795B9A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67736-E9B2-4AD5-A052-23B695489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5856" y="-2835695"/>
            <a:ext cx="2592289" cy="878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31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E5172-2B8B-4B96-856A-E646823922E3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F9CE2-C583-4FB4-97F5-C97187AFC6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12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FCFC6-3B85-48D9-9565-A9537F2AD7EE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9A6E-7416-4D9A-A758-39696FF513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9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107504" y="116632"/>
            <a:ext cx="1080120" cy="662473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7" y="5013176"/>
            <a:ext cx="1070248" cy="1070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7" y="3284984"/>
            <a:ext cx="1070248" cy="1070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1070248" cy="1070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6" y="260648"/>
            <a:ext cx="1070248" cy="1070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D2B5E-D185-4DDF-9C73-684333F1368E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3D6CE-7830-4C69-9949-06F93010D5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09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ABD1-0B35-4159-AD77-568328D7B460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86B25-8503-4D96-875D-5DA48DD1D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32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5D00F-2F21-4D8B-830C-58FD463C2364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300-26AF-4BA2-BB90-D79B58BBC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80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052A2-8723-4E45-A667-4D0416E17F29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54140-CFEC-4D36-9674-F6ED77FDCF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29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01F0B-CC3F-4FCD-AE7F-8501A8003C69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688E-8018-46BE-B3D6-652FD51E97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5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4BD1B-5E0B-4006-95EE-570315EC2288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FE21-4EF6-43BA-80B4-9D1230FFB1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17232"/>
            <a:ext cx="1212726" cy="1212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1" y="5229200"/>
            <a:ext cx="1212726" cy="12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A7A3D-0045-4E3E-907E-A08C58BAA740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E9D6C-D449-4E45-910D-DC5D95ECFB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32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69ED9-85C3-491F-8243-BC689CFCBDAA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1244-2527-4740-B654-7FAD6BA30B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6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rgbClr val="ABC1E8"/>
            </a:gs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6CBE7B-EFE2-4067-8D67-EE825680B1D7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A9B0A2-1936-4417-B2D7-64052EE88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Рамка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72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4788024" y="4581128"/>
            <a:ext cx="4176464" cy="105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21016809">
            <a:off x="619860" y="274963"/>
            <a:ext cx="525800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Propisi" pitchFamily="2" charset="0"/>
              </a:rPr>
              <a:t>Спасибо </a:t>
            </a: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Propisi" pitchFamily="2" charset="0"/>
              </a:rPr>
              <a:t>Букварю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Propisi" pitchFamily="2" charset="0"/>
              </a:rPr>
              <a:t>!</a:t>
            </a:r>
            <a:endParaRPr lang="ru-RU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Propisi" pitchFamily="2" charset="0"/>
            </a:endParaRPr>
          </a:p>
        </p:txBody>
      </p:sp>
      <p:pic>
        <p:nvPicPr>
          <p:cNvPr id="2" name="Picture 2" descr="http://www.bosonogoe.ru/uploads/images/f/a/2/a/618/a4c9cb6f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355" y="2276872"/>
            <a:ext cx="2928582" cy="3708995"/>
          </a:xfrm>
          <a:prstGeom prst="rect">
            <a:avLst/>
          </a:prstGeom>
          <a:noFill/>
        </p:spPr>
      </p:pic>
      <p:pic>
        <p:nvPicPr>
          <p:cNvPr id="4100" name="Picture 4" descr="http://www.bosonogoe.ru/uploads/images/0/5/b/4/618/06ef0bfb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8904" y="2298738"/>
            <a:ext cx="2909506" cy="3665926"/>
          </a:xfrm>
          <a:prstGeom prst="rect">
            <a:avLst/>
          </a:prstGeom>
          <a:noFill/>
        </p:spPr>
      </p:pic>
      <p:pic>
        <p:nvPicPr>
          <p:cNvPr id="6" name="Minusovka_Uchat_v_shkole_minus_(vmuzice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55632" y="188640"/>
            <a:ext cx="808856" cy="8088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160463" y="4781550"/>
            <a:ext cx="6823075" cy="1743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Tw Cen MT" pitchFamily="34" charset="0"/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661988" y="215900"/>
            <a:ext cx="7818437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Tw Cen MT" pitchFamily="34" charset="0"/>
            </a:endParaRPr>
          </a:p>
        </p:txBody>
      </p:sp>
      <p:pic>
        <p:nvPicPr>
          <p:cNvPr id="12292" name="Picture 5" descr="SQUIRR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3938" y="1376363"/>
            <a:ext cx="26828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5033963" y="1654175"/>
            <a:ext cx="1601787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9000">
                <a:solidFill>
                  <a:srgbClr val="4D4D4D"/>
                </a:solidFill>
                <a:latin typeface="Tw Cen MT" pitchFamily="34" charset="0"/>
              </a:rPr>
              <a:t>е</a:t>
            </a:r>
            <a:r>
              <a:rPr lang="ru-RU" sz="15000">
                <a:solidFill>
                  <a:srgbClr val="4D4D4D"/>
                </a:solidFill>
                <a:latin typeface="Tw Cen MT" pitchFamily="34" charset="0"/>
              </a:rPr>
              <a:t> 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4967288" y="153988"/>
            <a:ext cx="1601787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7000">
                <a:solidFill>
                  <a:srgbClr val="4D4D4D"/>
                </a:solidFill>
                <a:latin typeface="Tw Cen MT" pitchFamily="34" charset="0"/>
              </a:rPr>
              <a:t>у</a:t>
            </a:r>
            <a:r>
              <a:rPr lang="ru-RU" sz="15000">
                <a:solidFill>
                  <a:srgbClr val="4D4D4D"/>
                </a:solidFill>
                <a:latin typeface="Tw Cen MT" pitchFamily="34" charset="0"/>
              </a:rPr>
              <a:t> </a:t>
            </a:r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V="1">
            <a:off x="4959350" y="2684463"/>
            <a:ext cx="13589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276600" y="5157788"/>
            <a:ext cx="2193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>
                <a:latin typeface="Tw Cen MT" pitchFamily="34" charset="0"/>
              </a:rPr>
              <a:t>булка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661988" y="396875"/>
            <a:ext cx="7818437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Tw Cen MT" pitchFamily="34" charset="0"/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1160463" y="5187950"/>
            <a:ext cx="6823075" cy="14795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Tw Cen MT" pitchFamily="34" charset="0"/>
            </a:endParaRPr>
          </a:p>
        </p:txBody>
      </p:sp>
      <p:pic>
        <p:nvPicPr>
          <p:cNvPr id="13316" name="Picture 6" descr="j02905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400" y="1250950"/>
            <a:ext cx="291623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4572000" y="976313"/>
            <a:ext cx="30607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7000">
                <a:solidFill>
                  <a:srgbClr val="4D4D4D"/>
                </a:solidFill>
                <a:latin typeface="Tw Cen MT" pitchFamily="34" charset="0"/>
              </a:rPr>
              <a:t>ка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916238" y="5373688"/>
            <a:ext cx="32750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>
                <a:latin typeface="Tw Cen MT" pitchFamily="34" charset="0"/>
              </a:rPr>
              <a:t>гвоздика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1d4fdfa0b02d2d292cd574f2586_pre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143000"/>
            <a:ext cx="72929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214438" y="4714875"/>
            <a:ext cx="6823075" cy="14795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1287081356_rebuses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357188"/>
            <a:ext cx="5591175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214438" y="4714875"/>
            <a:ext cx="6823075" cy="14795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сорока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142473"/>
            <a:ext cx="8784976" cy="65556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B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B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Маленький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котик собрался на прогулку. Он подошёл к Маме Кошке, чтобы сказать ей об этом, но неожиданно произнес: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Мамочка, я тебя люблю!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Какие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замечательные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слова!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обрадовалась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Мама Кошка.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будет лучше, если ты покажешь, как меня любишь.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Котик не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знал, как показать свою любовь. Он решил, что сначала поможет  маме смотать в клубки шерсть, из которой она  вяжет для него такие нарядные и тёплые вещи! Клубки получались большими, но он совсем не устал!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Потом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котик взялся собирать разбросанные по комнате кубики, как вдруг увидел в углу самокат. Ему в голову пришла прекрасная идея. Сейчас он ловко прокатится на одной лапке и подарит этот цирковой номер маме!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Мышки-малышки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обрадовались тому, что котик не пошёл на прогулку. Им всегда было скучно без него. А вместе они весело играли </a:t>
            </a:r>
            <a:r>
              <a:rPr kumimoji="0" lang="ru-RU" sz="200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200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кошки</a:t>
            </a:r>
            <a:r>
              <a:rPr kumimoji="0" lang="ru-RU" sz="2000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200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мышки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бегали по всему дому! Маленький котик играл честно. Он никогда не подглядывал в щёлочку под платком и не кусал мышек за хвостики.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Маленький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котик запыхался. Он пил свежее молоко и думал о том, что не знает, как выполнить просьбу Мамы Кошки. Не знает, как показать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любовь.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Но потом решил, что Мама Кошка его обязательно простит, потому что просьба   ее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сложная, а он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только Маленький котик!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827584" y="1513388"/>
            <a:ext cx="831641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кем можно сравнить котёнка? Почему?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Что хотел показать котёнок маме?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Получилось ли это у него?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А как вы показываете свою любовь к маме?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404664"/>
            <a:ext cx="76328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Ответь на вопросы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07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 rot="10800000" flipV="1">
            <a:off x="107504" y="2091045"/>
            <a:ext cx="8838728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всякий, кто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читает,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чтении силу знает.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Книга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мала, а ума придала.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Кто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 читает, тот много знает. 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76672"/>
            <a:ext cx="7776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Объясни пословицы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 rot="10800000" flipV="1">
            <a:off x="683568" y="2649391"/>
            <a:ext cx="84604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76672"/>
            <a:ext cx="7776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Споёмте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друзья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4818" name="Picture 2" descr="Хор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512215"/>
            <a:ext cx="6696744" cy="42519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CHastushki_chastushki_minus_(vmuzice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812360" y="463898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3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11629" y="3213047"/>
            <a:ext cx="3952890" cy="2005616"/>
          </a:xfrm>
        </p:spPr>
        <p:txBody>
          <a:bodyPr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C6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СПАСИБО, </a:t>
            </a:r>
            <a:r>
              <a:rPr lang="ru-RU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ПЕРВАЯ МОЯ!</a:t>
            </a:r>
            <a:endParaRPr lang="ru-RU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909618" flipH="1">
            <a:off x="3386822" y="-1297114"/>
            <a:ext cx="382805" cy="892296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 rot="20211947">
            <a:off x="2458510" y="3288675"/>
            <a:ext cx="73289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</a:t>
            </a:r>
            <a:endParaRPr lang="ru-RU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 rot="20417794">
            <a:off x="331221" y="5016668"/>
            <a:ext cx="74090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F57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endParaRPr lang="ru-RU" sz="6000" b="1" dirty="0">
              <a:solidFill>
                <a:srgbClr val="F57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 rot="20155153">
            <a:off x="5422560" y="692190"/>
            <a:ext cx="73770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 rot="20664953">
            <a:off x="1113080" y="4589631"/>
            <a:ext cx="73770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 rot="20736033">
            <a:off x="1802228" y="3950137"/>
            <a:ext cx="74090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endParaRPr lang="ru-RU" sz="6000" b="1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 rot="20341217">
            <a:off x="3916709" y="1871831"/>
            <a:ext cx="88036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</a:t>
            </a:r>
            <a:endParaRPr lang="ru-RU" sz="6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 rot="20170411">
            <a:off x="3174643" y="2612400"/>
            <a:ext cx="69762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 rot="20083631">
            <a:off x="4830381" y="1243054"/>
            <a:ext cx="66717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30" name="Picture 3" descr="H:\Documents and Settings\Aida\Рабочий стол\НОвая ГРАФИКА сборник\КАРТИНКИ СБОРНИК_ школьные\s4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440" y="2149579"/>
            <a:ext cx="2088783" cy="143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0"/>
          <p:cNvSpPr txBox="1"/>
          <p:nvPr/>
        </p:nvSpPr>
        <p:spPr>
          <a:xfrm rot="19657587">
            <a:off x="6046494" y="102415"/>
            <a:ext cx="7260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endParaRPr lang="ru-RU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Детские песни - Чему Учат В Школ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970595" y="365480"/>
            <a:ext cx="932015" cy="9320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47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  <p:bldP spid="17" grpId="0"/>
      <p:bldP spid="17" grpId="1"/>
      <p:bldP spid="13" grpId="0"/>
      <p:bldP spid="13" grpId="1"/>
      <p:bldP spid="10" grpId="0"/>
      <p:bldP spid="10" grpId="1"/>
      <p:bldP spid="15" grpId="0"/>
      <p:bldP spid="15" grpId="1"/>
      <p:bldP spid="14" grpId="0"/>
      <p:bldP spid="14" grpId="1"/>
      <p:bldP spid="16" grpId="0"/>
      <p:bldP spid="16" grpId="1"/>
      <p:bldP spid="18" grpId="0"/>
      <p:bldP spid="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492896"/>
            <a:ext cx="7776864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Презентацию к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уроку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подготовила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учитель начальных классов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ГБОУ СОШ №1 г.о.Чапаевск</a:t>
            </a:r>
          </a:p>
          <a:p>
            <a:pPr algn="ctr"/>
            <a:r>
              <a:rPr lang="ru-RU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Емельчева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И.Н.</a:t>
            </a: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буратин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1368152" cy="1733895"/>
          </a:xfrm>
        </p:spPr>
      </p:pic>
      <p:sp>
        <p:nvSpPr>
          <p:cNvPr id="4" name="Прямоугольник 3"/>
          <p:cNvSpPr/>
          <p:nvPr/>
        </p:nvSpPr>
        <p:spPr>
          <a:xfrm>
            <a:off x="1259632" y="188640"/>
            <a:ext cx="75608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Русский алфавит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http://fotohomka.ru/images/Jan/08/207cbe354ea449abbf498af2e61b3707/min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9507" y="1052736"/>
            <a:ext cx="6995147" cy="5212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49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alikova.ucoz.ru/_ld/1/95140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84976" cy="6874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5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68560" y="404664"/>
            <a:ext cx="92890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Звуковая схема слова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460" name="Picture 4" descr="http://pandia.ru/text/78/095/images/image004_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676" y="4365104"/>
            <a:ext cx="1694143" cy="20716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2" name="Picture 6" descr="http://lusana.ru/files/2992/573/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242" y="4382028"/>
            <a:ext cx="2740892" cy="20568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4" name="Picture 8" descr="http://go3.imgsmail.ru/imgpreview?key=4373b83ae535a933&amp;mb=imgdb_preview_12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42393"/>
            <a:ext cx="259228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468" name="Picture 12" descr="http://user.vse42.ru/files/P_S460x305/Wnone/ui-52c104c5a45a91.6770148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1213" y="3185060"/>
            <a:ext cx="2186635" cy="1614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470" name="Picture 14" descr="http://cs317519.vk.me/v317519093/48c7/HNFO7ekkkB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3127" y="1327994"/>
            <a:ext cx="2664296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75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st.stranamam.ru/data/cache/2011feb/22/05/1483759_90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941168"/>
            <a:ext cx="8757883" cy="225980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361555" y="188640"/>
            <a:ext cx="44208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Предложение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 rot="10800000" flipV="1">
            <a:off x="611560" y="1385274"/>
            <a:ext cx="853244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Наступила осень.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птица сидела ветка.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1F497D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Подул холодный ветер.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Верхушка ель на дятел.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1555" y="620688"/>
            <a:ext cx="44208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Текст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4" descr="http://ymsdc.ru/uploads/news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5947177" cy="439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5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24744"/>
            <a:ext cx="70567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Конкурс капитанов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97802" y="2967335"/>
            <a:ext cx="254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РЕБУСЫ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12776"/>
            <a:ext cx="4762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1258888" y="4077073"/>
            <a:ext cx="6823075" cy="187220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Tw Cen M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2004819" y="4545124"/>
            <a:ext cx="51343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крот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4"/>
          <p:cNvSpPr>
            <a:spLocks noChangeArrowheads="1"/>
          </p:cNvSpPr>
          <p:nvPr/>
        </p:nvSpPr>
        <p:spPr bwMode="auto">
          <a:xfrm>
            <a:off x="727075" y="574675"/>
            <a:ext cx="7689850" cy="3838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Tw Cen MT" pitchFamily="34" charset="0"/>
            </a:endParaRPr>
          </a:p>
        </p:txBody>
      </p:sp>
      <p:sp>
        <p:nvSpPr>
          <p:cNvPr id="11267" name="Text Box 15"/>
          <p:cNvSpPr txBox="1">
            <a:spLocks noChangeArrowheads="1"/>
          </p:cNvSpPr>
          <p:nvPr/>
        </p:nvSpPr>
        <p:spPr bwMode="auto">
          <a:xfrm>
            <a:off x="1817688" y="1139825"/>
            <a:ext cx="30607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7000">
                <a:solidFill>
                  <a:schemeClr val="accent2"/>
                </a:solidFill>
                <a:latin typeface="Tw Cen MT" pitchFamily="34" charset="0"/>
              </a:rPr>
              <a:t>б</a:t>
            </a:r>
            <a:r>
              <a:rPr lang="ru-RU" sz="17000">
                <a:solidFill>
                  <a:srgbClr val="4D4D4D"/>
                </a:solidFill>
                <a:latin typeface="Tw Cen MT" pitchFamily="34" charset="0"/>
              </a:rPr>
              <a:t>а</a:t>
            </a:r>
          </a:p>
        </p:txBody>
      </p:sp>
      <p:pic>
        <p:nvPicPr>
          <p:cNvPr id="11268" name="Picture 16" descr="j03439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31238">
            <a:off x="4772025" y="1452563"/>
            <a:ext cx="2970213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AutoShape 18"/>
          <p:cNvSpPr>
            <a:spLocks noChangeArrowheads="1"/>
          </p:cNvSpPr>
          <p:nvPr/>
        </p:nvSpPr>
        <p:spPr bwMode="auto">
          <a:xfrm>
            <a:off x="1258888" y="4868863"/>
            <a:ext cx="6823075" cy="14795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Tw Cen MT" pitchFamily="34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059113" y="5084763"/>
            <a:ext cx="29591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>
                <a:latin typeface="Tw Cen MT" pitchFamily="34" charset="0"/>
              </a:rPr>
              <a:t>бабочка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78afb62a3c7b15fe668d15ab68bfe99281775e3"/>
</p:tagLst>
</file>

<file path=ppt/theme/theme1.xml><?xml version="1.0" encoding="utf-8"?>
<a:theme xmlns:a="http://schemas.openxmlformats.org/drawingml/2006/main" name="книга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книга 2</Template>
  <TotalTime>219</TotalTime>
  <Words>137</Words>
  <Application>Microsoft Office PowerPoint</Application>
  <PresentationFormat>Экран (4:3)</PresentationFormat>
  <Paragraphs>66</Paragraphs>
  <Slides>19</Slides>
  <Notes>3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Propisi</vt:lpstr>
      <vt:lpstr>Times New Roman</vt:lpstr>
      <vt:lpstr>Tw Cen MT</vt:lpstr>
      <vt:lpstr>книга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СПАСИБО, КНИГА ПЕРВАЯ МОЯ!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«Книги»</dc:title>
  <dc:creator>Ольга Михайловна</dc:creator>
  <cp:lastModifiedBy>admin</cp:lastModifiedBy>
  <cp:revision>35</cp:revision>
  <dcterms:created xsi:type="dcterms:W3CDTF">2014-11-13T20:51:19Z</dcterms:created>
  <dcterms:modified xsi:type="dcterms:W3CDTF">2017-02-26T14:14:46Z</dcterms:modified>
</cp:coreProperties>
</file>