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6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64BC-31FB-4B46-A581-BEC0CAE98FDA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19CE-84CF-4F7A-A8CC-D845AC5E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19CE-84CF-4F7A-A8CC-D845AC5EE4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Выполнил"/>
          <p:cNvSpPr/>
          <p:nvPr/>
        </p:nvSpPr>
        <p:spPr>
          <a:xfrm>
            <a:off x="1219418" y="415364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начальных классов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Емельчева</a:t>
            </a:r>
            <a:r>
              <a:rPr lang="ru-RU" dirty="0" smtClean="0">
                <a:solidFill>
                  <a:schemeClr val="bg1"/>
                </a:solidFill>
              </a:rPr>
              <a:t> И.Н.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</p:txBody>
      </p:sp>
      <p:pic>
        <p:nvPicPr>
          <p:cNvPr id="37" name="Рисунок 36" descr="е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25252"/>
            <a:ext cx="1944216" cy="2808312"/>
          </a:xfrm>
          <a:prstGeom prst="rect">
            <a:avLst/>
          </a:prstGeom>
        </p:spPr>
      </p:pic>
      <p:pic>
        <p:nvPicPr>
          <p:cNvPr id="6" name="страница 0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11" name="страница 03" descr="Атлас  Биология 6 класс000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28" name="страница 15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24" name="страница 17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30" name="страница 19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8800" y="8700"/>
            <a:ext cx="4273200" cy="5697600"/>
          </a:xfrm>
          <a:prstGeom prst="rect">
            <a:avLst/>
          </a:prstGeom>
        </p:spPr>
      </p:pic>
      <p:pic>
        <p:nvPicPr>
          <p:cNvPr id="32" name="обложка тыл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8800" y="265212"/>
            <a:ext cx="4273200" cy="5112568"/>
          </a:xfrm>
          <a:prstGeom prst="rect">
            <a:avLst/>
          </a:prstGeom>
        </p:spPr>
      </p:pic>
      <p:pic>
        <p:nvPicPr>
          <p:cNvPr id="33" name="страница 20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31" name="страница 18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5" name="страница 16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9" name="страница 14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12" name="страница 02" descr="Атлас  Биология 6 класс0001.jpg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7" name="обложка лицо" descr="Атлас  Биология 6 класс0001.jpg"/>
          <p:cNvPicPr>
            <a:picLocks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ы дедушки ГуРу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дедушки ГуРу</Template>
  <TotalTime>506</TotalTime>
  <Words>4</Words>
  <Application>Microsoft Office PowerPoint</Application>
  <PresentationFormat>Экран (16:10)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Шаблоны дедушки ГуРу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asus</cp:lastModifiedBy>
  <cp:revision>33</cp:revision>
  <dcterms:created xsi:type="dcterms:W3CDTF">2011-06-10T02:54:57Z</dcterms:created>
  <dcterms:modified xsi:type="dcterms:W3CDTF">2021-02-14T05:09:07Z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